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8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0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3C6938-3C9F-49EA-A275-F122E261692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4035FE-E6E8-4FE7-ABD0-E86C459D91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2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565" y="1653648"/>
            <a:ext cx="6912768" cy="1420772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alibri" pitchFamily="34" charset="0"/>
                <a:cs typeface="Calibri" pitchFamily="34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951570"/>
            <a:ext cx="6172200" cy="1028700"/>
          </a:xfrm>
        </p:spPr>
        <p:txBody>
          <a:bodyPr>
            <a:noAutofit/>
          </a:bodyPr>
          <a:lstStyle/>
          <a:p>
            <a:r>
              <a:rPr lang="en-US" sz="8800" u="sng" dirty="0" err="1">
                <a:latin typeface="Calibri" pitchFamily="34" charset="0"/>
                <a:cs typeface="Calibri" pitchFamily="34" charset="0"/>
              </a:rPr>
              <a:t>Bài</a:t>
            </a:r>
            <a:r>
              <a:rPr lang="en-US" sz="8800" u="sng" dirty="0">
                <a:latin typeface="Calibri" pitchFamily="34" charset="0"/>
                <a:cs typeface="Calibri" pitchFamily="34" charset="0"/>
              </a:rPr>
              <a:t> 9:</a:t>
            </a:r>
          </a:p>
        </p:txBody>
      </p:sp>
    </p:spTree>
    <p:extLst>
      <p:ext uri="{BB962C8B-B14F-4D97-AF65-F5344CB8AC3E}">
        <p14:creationId xmlns:p14="http://schemas.microsoft.com/office/powerpoint/2010/main" val="63429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24918" r="4179" b="24590"/>
          <a:stretch/>
        </p:blipFill>
        <p:spPr>
          <a:xfrm>
            <a:off x="1187624" y="12432"/>
            <a:ext cx="6899609" cy="50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48" t="77909" r="9886" b="7322"/>
          <a:stretch/>
        </p:blipFill>
        <p:spPr>
          <a:xfrm>
            <a:off x="107504" y="195486"/>
            <a:ext cx="5616624" cy="4829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3497" y="1174595"/>
            <a:ext cx="3384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a)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sắp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xếp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bên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3497" y="374766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97048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7614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xếp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5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tam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7680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hợp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dấu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“ ?”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6" t="8277" r="7876" b="71166"/>
          <a:stretch/>
        </p:blipFill>
        <p:spPr>
          <a:xfrm>
            <a:off x="542996" y="1347614"/>
            <a:ext cx="7791764" cy="27363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95736" y="3291830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hợp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dấu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“ ?”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30786" r="6947" b="44498"/>
          <a:stretch/>
        </p:blipFill>
        <p:spPr>
          <a:xfrm>
            <a:off x="270158" y="1248740"/>
            <a:ext cx="8129778" cy="3309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79712" y="3651870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6732240" y="123478"/>
            <a:ext cx="1440160" cy="142589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56" y="128392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1936803"/>
            <a:ext cx="2880320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3464273">
            <a:off x="4985735" y="1635646"/>
            <a:ext cx="2031016" cy="204247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8" idx="2"/>
          </p:cNvCxnSpPr>
          <p:nvPr/>
        </p:nvCxnSpPr>
        <p:spPr>
          <a:xfrm>
            <a:off x="4572000" y="1936803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01243" y="1924154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2"/>
          </p:cNvCxnSpPr>
          <p:nvPr/>
        </p:nvCxnSpPr>
        <p:spPr>
          <a:xfrm>
            <a:off x="3131840" y="1936803"/>
            <a:ext cx="144016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01243" y="2643758"/>
            <a:ext cx="1440076" cy="1901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</p:cNvCxnSpPr>
          <p:nvPr/>
        </p:nvCxnSpPr>
        <p:spPr>
          <a:xfrm>
            <a:off x="4572000" y="1936803"/>
            <a:ext cx="1429243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111" y="372387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7636" y="258125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2135" y="20587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9419" y="259319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0499" y="195968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8877" y="186386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8877" y="26568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37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  <p:bldP spid="8" grpId="0" animBg="1"/>
      <p:bldP spid="9" grpId="0" animBg="1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6732240" y="123478"/>
            <a:ext cx="1440160" cy="142589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56" y="128392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1936803"/>
            <a:ext cx="2880320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3464273">
            <a:off x="4985735" y="1635646"/>
            <a:ext cx="2031016" cy="204247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936803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01243" y="1924154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31840" y="1936803"/>
            <a:ext cx="144016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01243" y="2643758"/>
            <a:ext cx="1440076" cy="1901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1936803"/>
            <a:ext cx="1429243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111" y="372387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7636" y="10287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2135" y="10287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9419" y="10287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0499" y="10287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8877" y="10287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8877" y="10287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577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  <p:bldP spid="8" grpId="0" animBg="1"/>
      <p:bldP spid="9" grpId="0" animBg="1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11" y="425773"/>
            <a:ext cx="6474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011"/>
                </a:solidFill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286" y="51810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6732240" y="123478"/>
            <a:ext cx="1440160" cy="142589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56" y="128392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1936803"/>
            <a:ext cx="2880320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3464273">
            <a:off x="4985735" y="1635646"/>
            <a:ext cx="2031016" cy="204247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8" idx="2"/>
          </p:cNvCxnSpPr>
          <p:nvPr/>
        </p:nvCxnSpPr>
        <p:spPr>
          <a:xfrm>
            <a:off x="4572000" y="1936803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01243" y="1924154"/>
            <a:ext cx="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2"/>
          </p:cNvCxnSpPr>
          <p:nvPr/>
        </p:nvCxnSpPr>
        <p:spPr>
          <a:xfrm>
            <a:off x="3131840" y="1936803"/>
            <a:ext cx="144016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01243" y="2643758"/>
            <a:ext cx="1440076" cy="1901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</p:cNvCxnSpPr>
          <p:nvPr/>
        </p:nvCxnSpPr>
        <p:spPr>
          <a:xfrm>
            <a:off x="4572000" y="1936803"/>
            <a:ext cx="1429243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111" y="372387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7636" y="258125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2135" y="20587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9419" y="259319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0499" y="195968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8877" y="186386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8877" y="26568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94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  <p:bldP spid="8" grpId="0" animBg="1"/>
      <p:bldP spid="9" grpId="0" animBg="1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934127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192</Words>
  <Application>Microsoft Office PowerPoint</Application>
  <PresentationFormat>On-screen Show (16:9)</PresentationFormat>
  <Paragraphs>40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Black</vt:lpstr>
      <vt:lpstr>Calibri</vt:lpstr>
      <vt:lpstr>Century Schoolbook</vt:lpstr>
      <vt:lpstr>Wingdings</vt:lpstr>
      <vt:lpstr>Wingdings 2</vt:lpstr>
      <vt:lpstr>Oriel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Admin</cp:lastModifiedBy>
  <cp:revision>12</cp:revision>
  <dcterms:created xsi:type="dcterms:W3CDTF">2020-08-18T13:55:47Z</dcterms:created>
  <dcterms:modified xsi:type="dcterms:W3CDTF">2021-11-09T14:06:10Z</dcterms:modified>
</cp:coreProperties>
</file>